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Сиротюк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Людмила   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928802"/>
            <a:ext cx="3017309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Сорочан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Жанна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Валерьена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I3A29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928802"/>
            <a:ext cx="3017309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Стафеева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Элла Яковлевна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заведующая  отделением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13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02" y="1857364"/>
            <a:ext cx="3017309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ртепиан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фортепиано</Template>
  <TotalTime>5</TotalTime>
  <Words>6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фортепиано</vt:lpstr>
      <vt:lpstr>Сиротюк  Людмила    Ивановна</vt:lpstr>
      <vt:lpstr>Сорочан  Жанна    Валерьена</vt:lpstr>
      <vt:lpstr> Стафеева Элла Яковлевна заведующая  отделением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Сиротюк  Людмила    Ивановна</dc:title>
  <dc:creator>галина</dc:creator>
  <cp:lastModifiedBy>User</cp:lastModifiedBy>
  <cp:revision>4</cp:revision>
  <dcterms:created xsi:type="dcterms:W3CDTF">2014-03-12T09:54:07Z</dcterms:created>
  <dcterms:modified xsi:type="dcterms:W3CDTF">2014-03-13T04:54:44Z</dcterms:modified>
</cp:coreProperties>
</file>